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271" r:id="rId17"/>
    <p:sldId id="257" r:id="rId18"/>
    <p:sldId id="258" r:id="rId19"/>
    <p:sldId id="270" r:id="rId20"/>
    <p:sldId id="281" r:id="rId21"/>
    <p:sldId id="283" r:id="rId22"/>
    <p:sldId id="282" r:id="rId23"/>
    <p:sldId id="287" r:id="rId24"/>
    <p:sldId id="299" r:id="rId25"/>
    <p:sldId id="307" r:id="rId26"/>
    <p:sldId id="306" r:id="rId27"/>
    <p:sldId id="280" r:id="rId28"/>
    <p:sldId id="312" r:id="rId29"/>
    <p:sldId id="313" r:id="rId30"/>
    <p:sldId id="269" r:id="rId31"/>
    <p:sldId id="314" r:id="rId32"/>
    <p:sldId id="334" r:id="rId33"/>
    <p:sldId id="335" r:id="rId34"/>
    <p:sldId id="336" r:id="rId35"/>
    <p:sldId id="324" r:id="rId36"/>
    <p:sldId id="325" r:id="rId37"/>
    <p:sldId id="326" r:id="rId38"/>
    <p:sldId id="272" r:id="rId39"/>
    <p:sldId id="284" r:id="rId40"/>
    <p:sldId id="273" r:id="rId41"/>
    <p:sldId id="274" r:id="rId42"/>
    <p:sldId id="275" r:id="rId43"/>
    <p:sldId id="276" r:id="rId44"/>
    <p:sldId id="290" r:id="rId45"/>
    <p:sldId id="315" r:id="rId46"/>
    <p:sldId id="289" r:id="rId47"/>
    <p:sldId id="297" r:id="rId48"/>
    <p:sldId id="298" r:id="rId49"/>
    <p:sldId id="316" r:id="rId50"/>
    <p:sldId id="277" r:id="rId51"/>
    <p:sldId id="278" r:id="rId52"/>
    <p:sldId id="279" r:id="rId53"/>
    <p:sldId id="286" r:id="rId54"/>
    <p:sldId id="308" r:id="rId55"/>
    <p:sldId id="309" r:id="rId56"/>
    <p:sldId id="292" r:id="rId57"/>
    <p:sldId id="293" r:id="rId58"/>
    <p:sldId id="296" r:id="rId59"/>
    <p:sldId id="291" r:id="rId60"/>
    <p:sldId id="295" r:id="rId61"/>
    <p:sldId id="294" r:id="rId62"/>
    <p:sldId id="301" r:id="rId63"/>
    <p:sldId id="302" r:id="rId64"/>
    <p:sldId id="303" r:id="rId65"/>
    <p:sldId id="304" r:id="rId66"/>
    <p:sldId id="320" r:id="rId67"/>
    <p:sldId id="327" r:id="rId68"/>
    <p:sldId id="305" r:id="rId69"/>
    <p:sldId id="321" r:id="rId70"/>
    <p:sldId id="322" r:id="rId71"/>
    <p:sldId id="317" r:id="rId72"/>
    <p:sldId id="328" r:id="rId73"/>
    <p:sldId id="330" r:id="rId74"/>
    <p:sldId id="329" r:id="rId75"/>
    <p:sldId id="318" r:id="rId76"/>
    <p:sldId id="331" r:id="rId77"/>
    <p:sldId id="332" r:id="rId78"/>
    <p:sldId id="333" r:id="rId79"/>
    <p:sldId id="311" r:id="rId80"/>
    <p:sldId id="31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6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96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media" Target="../media/media2.mp4"/><Relationship Id="rId7" Type="http://schemas.openxmlformats.org/officeDocument/2006/relationships/image" Target="../media/image1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dynamic, interactive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2016 US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Doug Jones, over rival Republican, Roy Moore.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Hilary Clinton – Donald Trump contest the needle earned a place in media</a:t>
            </a:r>
          </a:p>
          <a:p>
            <a:r>
              <a:rPr lang="en-US" dirty="0"/>
              <a:t>infamy. “For much of the night, ‘the needle’ — a quivering indicator of which</a:t>
            </a:r>
          </a:p>
          <a:p>
            <a:r>
              <a:rPr lang="en-US" dirty="0"/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506478 w 3812200"/>
              <a:gd name="connsiteY1" fmla="*/ 0 h 646331"/>
              <a:gd name="connsiteX2" fmla="*/ 936712 w 3812200"/>
              <a:gd name="connsiteY2" fmla="*/ 0 h 646331"/>
              <a:gd name="connsiteX3" fmla="*/ 1557556 w 3812200"/>
              <a:gd name="connsiteY3" fmla="*/ 0 h 646331"/>
              <a:gd name="connsiteX4" fmla="*/ 2064034 w 3812200"/>
              <a:gd name="connsiteY4" fmla="*/ 0 h 646331"/>
              <a:gd name="connsiteX5" fmla="*/ 2570512 w 3812200"/>
              <a:gd name="connsiteY5" fmla="*/ 0 h 646331"/>
              <a:gd name="connsiteX6" fmla="*/ 3191356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799244 w 3812200"/>
              <a:gd name="connsiteY11" fmla="*/ 646331 h 646331"/>
              <a:gd name="connsiteX12" fmla="*/ 2292766 w 3812200"/>
              <a:gd name="connsiteY12" fmla="*/ 646331 h 646331"/>
              <a:gd name="connsiteX13" fmla="*/ 1671922 w 3812200"/>
              <a:gd name="connsiteY13" fmla="*/ 646331 h 646331"/>
              <a:gd name="connsiteX14" fmla="*/ 1051078 w 3812200"/>
              <a:gd name="connsiteY14" fmla="*/ 646331 h 646331"/>
              <a:gd name="connsiteX15" fmla="*/ 582722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C8C4B-60DD-4DAF-8C12-FD1D77D4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2401156"/>
            <a:ext cx="6624637" cy="4315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“Using our system, you will be able to find your MP - or any member - and look at their records directly. For every page for every MP, you will be able to:”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black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Datawrapper-edit-chart">
            <a:hlinkClick r:id="" action="ppaction://media"/>
            <a:extLst>
              <a:ext uri="{FF2B5EF4-FFF2-40B4-BE49-F238E27FC236}">
                <a16:creationId xmlns:a16="http://schemas.microsoft.com/office/drawing/2014/main" id="{A0B0B691-F330-0290-1A58-657B64CC4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6477000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There was overwhelming evidence for the cause of destruction.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8552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9322</TotalTime>
  <Words>4492</Words>
  <Application>Microsoft Office PowerPoint</Application>
  <PresentationFormat>On-screen Show (4:3)</PresentationFormat>
  <Paragraphs>551</Paragraphs>
  <Slides>80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Courier New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148</cp:revision>
  <dcterms:created xsi:type="dcterms:W3CDTF">2017-10-14T20:35:56Z</dcterms:created>
  <dcterms:modified xsi:type="dcterms:W3CDTF">2024-03-26T21:28:14Z</dcterms:modified>
</cp:coreProperties>
</file>